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</a:t>
            </a:r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492896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ГЕОЛОГИЧЕСКАЯ И МАРКШЕЙДЕРСКАЯ  СЛУЖБА 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8363272" cy="544979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3400" dirty="0" smtClean="0"/>
              <a:t>Основная задача геологической и маркшейдерской служб заключаются в изучении и графическом предоставлении: – строения, формы и размеров рудных тел</a:t>
            </a:r>
            <a:r>
              <a:rPr lang="ru-RU" sz="3400" dirty="0" smtClean="0"/>
              <a:t>;</a:t>
            </a:r>
          </a:p>
          <a:p>
            <a:pPr algn="just"/>
            <a:r>
              <a:rPr lang="ru-RU" sz="3400" dirty="0" smtClean="0"/>
              <a:t> </a:t>
            </a:r>
            <a:r>
              <a:rPr lang="ru-RU" sz="3400" dirty="0" smtClean="0"/>
              <a:t>– размещения в рудном теле полезных и вредных компонентов; </a:t>
            </a:r>
            <a:endParaRPr lang="ru-RU" sz="3400" dirty="0" smtClean="0"/>
          </a:p>
          <a:p>
            <a:pPr algn="just"/>
            <a:r>
              <a:rPr lang="ru-RU" sz="3400" dirty="0" smtClean="0"/>
              <a:t>– </a:t>
            </a:r>
            <a:r>
              <a:rPr lang="ru-RU" sz="3400" dirty="0" err="1" smtClean="0"/>
              <a:t>геомеханических</a:t>
            </a:r>
            <a:r>
              <a:rPr lang="ru-RU" sz="3400" dirty="0" smtClean="0"/>
              <a:t> и других свойств руды и вмещающих пород</a:t>
            </a:r>
            <a:r>
              <a:rPr lang="ru-RU" sz="3400" dirty="0" smtClean="0"/>
              <a:t>;</a:t>
            </a:r>
          </a:p>
          <a:p>
            <a:pPr algn="just"/>
            <a:r>
              <a:rPr lang="ru-RU" sz="3400" dirty="0" smtClean="0"/>
              <a:t> </a:t>
            </a:r>
            <a:r>
              <a:rPr lang="ru-RU" sz="3400" dirty="0" smtClean="0"/>
              <a:t>– расположения выработок в пространстве</a:t>
            </a:r>
            <a:r>
              <a:rPr lang="ru-RU" sz="3400" dirty="0" smtClean="0"/>
              <a:t>;</a:t>
            </a:r>
          </a:p>
          <a:p>
            <a:pPr algn="just"/>
            <a:r>
              <a:rPr lang="ru-RU" sz="3400" dirty="0" smtClean="0"/>
              <a:t> </a:t>
            </a:r>
            <a:r>
              <a:rPr lang="ru-RU" sz="3400" dirty="0" smtClean="0"/>
              <a:t>– деформаций пород и земной поверхности, вызванных ведением горных работ</a:t>
            </a:r>
            <a:r>
              <a:rPr lang="ru-RU" sz="3400" dirty="0" smtClean="0"/>
              <a:t>;</a:t>
            </a:r>
          </a:p>
          <a:p>
            <a:pPr algn="just"/>
            <a:r>
              <a:rPr lang="ru-RU" sz="3400" dirty="0" smtClean="0"/>
              <a:t> </a:t>
            </a:r>
            <a:r>
              <a:rPr lang="ru-RU" sz="3400" dirty="0" smtClean="0"/>
              <a:t>– динамики (перемещения, изменения) горных работ в пространстве и во времени. </a:t>
            </a:r>
            <a:endParaRPr lang="ru-RU" sz="3400" dirty="0" smtClean="0"/>
          </a:p>
          <a:p>
            <a:pPr algn="just">
              <a:buNone/>
            </a:pPr>
            <a:endParaRPr lang="ru-RU" sz="3400" dirty="0" smtClean="0"/>
          </a:p>
          <a:p>
            <a:pPr algn="just"/>
            <a:endParaRPr lang="ru-RU" sz="3400" dirty="0" smtClean="0"/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44979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764704"/>
            <a:ext cx="78488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Все </a:t>
            </a:r>
            <a:r>
              <a:rPr lang="ru-RU" dirty="0" smtClean="0"/>
              <a:t>эти задачи решаются на базе натурных измерений – маркшейдерских съемок, эксплуатационной разведки, математической обработки полученных результатов и последующих графических построений (составления </a:t>
            </a:r>
            <a:r>
              <a:rPr lang="ru-RU" dirty="0" err="1" smtClean="0"/>
              <a:t>горнографической</a:t>
            </a:r>
            <a:r>
              <a:rPr lang="ru-RU" dirty="0" smtClean="0"/>
              <a:t> или маркшейдерской документации). Геолого-маркшейдерские работы на рудных шахтах выполняют специалисты геологических и маркшейдерских отделов и бюро. Отделы подают информацию руководству предприятия о состоянии горных работ, характере и скорости деформирования массивов и земной поверхности, полноте, качестве и объемах добычи руды. Специалисты геологических и маркшейдерских отделов устанавливают истинные формы, размеры и взаимное расположение очистных выработок, целиков, выработанного пространства и зон обрушения, определяют количество извлеченных запасов руд, замеряют объемы потерянной руды и примешавшейся пустой породы. Эти данные необходимы для контроля над соблюдением проектов, нормативов потерь и разубоживания, за местоположением очистных забоев и т.п.   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14</TotalTime>
  <Words>216</Words>
  <Application>Microsoft Office PowerPoint</Application>
  <PresentationFormat>Экран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Городская</vt:lpstr>
      <vt:lpstr>    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 рудной массы</dc:title>
  <dc:creator>мечта</dc:creator>
  <cp:lastModifiedBy>мечта</cp:lastModifiedBy>
  <cp:revision>4</cp:revision>
  <dcterms:created xsi:type="dcterms:W3CDTF">2020-03-31T08:39:45Z</dcterms:created>
  <dcterms:modified xsi:type="dcterms:W3CDTF">2020-03-31T09:54:15Z</dcterms:modified>
</cp:coreProperties>
</file>